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786" r:id="rId1"/>
  </p:sldMasterIdLst>
  <p:notesMasterIdLst>
    <p:notesMasterId r:id="rId11"/>
  </p:notesMasterIdLst>
  <p:handoutMasterIdLst>
    <p:handoutMasterId r:id="rId12"/>
  </p:handoutMasterIdLst>
  <p:sldIdLst>
    <p:sldId id="1195" r:id="rId2"/>
    <p:sldId id="1453" r:id="rId3"/>
    <p:sldId id="1218" r:id="rId4"/>
    <p:sldId id="1225" r:id="rId5"/>
    <p:sldId id="1454" r:id="rId6"/>
    <p:sldId id="1455" r:id="rId7"/>
    <p:sldId id="1456" r:id="rId8"/>
    <p:sldId id="1457" r:id="rId9"/>
    <p:sldId id="1201" r:id="rId10"/>
  </p:sldIdLst>
  <p:sldSz cx="9144000" cy="6858000" type="screen4x3"/>
  <p:notesSz cx="7035800" cy="9194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1pPr>
    <a:lvl2pPr marL="4572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2pPr>
    <a:lvl3pPr marL="9144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3pPr>
    <a:lvl4pPr marL="13716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4pPr>
    <a:lvl5pPr marL="18288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5pPr>
    <a:lvl6pPr marL="22860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6pPr>
    <a:lvl7pPr marL="27432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7pPr>
    <a:lvl8pPr marL="32004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8pPr>
    <a:lvl9pPr marL="36576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1616">
          <p15:clr>
            <a:srgbClr val="A4A3A4"/>
          </p15:clr>
        </p15:guide>
        <p15:guide id="2" pos="778">
          <p15:clr>
            <a:srgbClr val="A4A3A4"/>
          </p15:clr>
        </p15:guide>
      </p15:sldGuideLst>
    </p:ext>
    <p:ext uri="{2D200454-40CA-4A62-9FC3-DE9A4176ACB9}">
      <p15:notes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896">
          <p15:clr>
            <a:srgbClr val="A4A3A4"/>
          </p15:clr>
        </p15:guide>
        <p15:guide id="2" pos="22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1A8FA6"/>
    <a:srgbClr val="355876"/>
    <a:srgbClr val="000001"/>
    <a:srgbClr val="240489"/>
    <a:srgbClr val="348906"/>
    <a:srgbClr val="001424"/>
    <a:srgbClr val="5D5F5E"/>
    <a:srgbClr val="567895"/>
    <a:srgbClr val="62E824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 showComments="0">
  <p:normalViewPr>
    <p:restoredLeft sz="14241" autoAdjust="0"/>
    <p:restoredTop sz="95565" autoAdjust="0"/>
  </p:normalViewPr>
  <p:slideViewPr>
    <p:cSldViewPr snapToGrid="0" showGuides="1">
      <p:cViewPr>
        <p:scale>
          <a:sx n="100" d="100"/>
          <a:sy n="100" d="100"/>
        </p:scale>
        <p:origin x="-2680" y="-1000"/>
      </p:cViewPr>
      <p:guideLst>
        <p:guide orient="horz" pos="1616"/>
        <p:guide pos="7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>
        <p:scale>
          <a:sx n="75" d="100"/>
          <a:sy n="75" d="100"/>
        </p:scale>
        <p:origin x="-4992" y="-1280"/>
      </p:cViewPr>
      <p:guideLst>
        <p:guide orient="horz" pos="2896"/>
        <p:guide pos="221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6013"/>
            <a:ext cx="30480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736013"/>
            <a:ext cx="30480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 b="0"/>
            </a:lvl1pPr>
          </a:lstStyle>
          <a:p>
            <a:fld id="{F4DEEF23-2811-4F41-924E-0DE0390152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51258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79450"/>
            <a:ext cx="4630737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15"/>
          <p:cNvSpPr>
            <a:spLocks noChangeArrowheads="1"/>
          </p:cNvSpPr>
          <p:nvPr/>
        </p:nvSpPr>
        <p:spPr bwMode="auto">
          <a:xfrm>
            <a:off x="57150" y="8843963"/>
            <a:ext cx="688022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814" tIns="50787" rIns="96814" bIns="50787">
            <a:prstTxWarp prst="textNoShape">
              <a:avLst/>
            </a:prstTxWarp>
            <a:spAutoFit/>
          </a:bodyPr>
          <a:lstStyle/>
          <a:p>
            <a:pPr defTabSz="619125" eaLnBrk="0" hangingPunct="0">
              <a:tabLst>
                <a:tab pos="2416175" algn="l"/>
                <a:tab pos="4889500" algn="l"/>
              </a:tabLst>
            </a:pPr>
            <a:r>
              <a:rPr lang="en-US" sz="800"/>
              <a:t>© 2002, Cisco Systems, Inc. </a:t>
            </a:r>
          </a:p>
        </p:txBody>
      </p:sp>
      <p:sp>
        <p:nvSpPr>
          <p:cNvPr id="8196" name="Line 16"/>
          <p:cNvSpPr>
            <a:spLocks noChangeShapeType="1"/>
          </p:cNvSpPr>
          <p:nvPr/>
        </p:nvSpPr>
        <p:spPr bwMode="auto">
          <a:xfrm>
            <a:off x="155575" y="8858250"/>
            <a:ext cx="671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endParaRPr lang="en-US" sz="3000">
              <a:latin typeface="Neurochrome" pitchFamily="2" charset="0"/>
              <a:ea typeface="+mn-ea"/>
              <a:cs typeface="+mn-cs"/>
            </a:endParaRPr>
          </a:p>
        </p:txBody>
      </p:sp>
      <p:sp>
        <p:nvSpPr>
          <p:cNvPr id="77841" name="Rectangle 1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86463" y="8737600"/>
            <a:ext cx="822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45" tIns="0" rIns="19045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800" b="0"/>
            </a:lvl1pPr>
          </a:lstStyle>
          <a:p>
            <a:fld id="{2C2F1268-DAA7-5B4A-BBED-1B1085CC18A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7842" name="Rectangle 1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379913"/>
            <a:ext cx="5135563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3025" tIns="36512" rIns="73025" bIns="36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64592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68275" indent="-168275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1pPr>
    <a:lvl2pPr marL="579438" indent="-122238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2pPr>
    <a:lvl3pPr marL="1027113" indent="-11271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3pPr>
    <a:lvl4pPr marL="1493838" indent="-122238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4pPr>
    <a:lvl5pPr marL="1943100" indent="-1143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A7607-E85B-6646-B5C2-E7C9923C0710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242888"/>
            <a:ext cx="5264150" cy="3948112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30700"/>
            <a:ext cx="6143625" cy="42052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27" tIns="45713" rIns="91427" bIns="45713"/>
          <a:lstStyle/>
          <a:p>
            <a:pPr>
              <a:buNone/>
            </a:pPr>
            <a:endParaRPr lang="en-US" dirty="0">
              <a:latin typeface="Arial" pitchFamily="-84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7759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F1268-DAA7-5B4A-BBED-1B1085CC18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2_Blank">
    <p:bg>
      <p:bgPr>
        <a:solidFill>
          <a:srgbClr val="355876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3_Blank">
    <p:bg>
      <p:bgPr>
        <a:gradFill flip="none" rotWithShape="1">
          <a:gsLst>
            <a:gs pos="4000">
              <a:srgbClr val="355876">
                <a:alpha val="80000"/>
              </a:srgbClr>
            </a:gs>
            <a:gs pos="95000">
              <a:srgbClr val="FFFFFF">
                <a:alpha val="80000"/>
              </a:srgb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Blank">
    <p:bg>
      <p:bgPr>
        <a:gradFill flip="none" rotWithShape="1">
          <a:gsLst>
            <a:gs pos="0">
              <a:srgbClr val="355876">
                <a:alpha val="80000"/>
                <a:lumMod val="60000"/>
                <a:lumOff val="40000"/>
              </a:srgbClr>
            </a:gs>
            <a:gs pos="51000">
              <a:srgbClr val="FFFFFF">
                <a:alpha val="93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783081" y="431801"/>
            <a:ext cx="5867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b="0" i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DX Chase: It Takes Two to Tango</a:t>
            </a:r>
            <a:endParaRPr lang="en-US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5_Blank">
    <p:bg>
      <p:bgPr>
        <a:gradFill flip="none" rotWithShape="1">
          <a:gsLst>
            <a:gs pos="0">
              <a:srgbClr val="355876">
                <a:alpha val="80000"/>
                <a:lumMod val="60000"/>
                <a:lumOff val="40000"/>
              </a:srgbClr>
            </a:gs>
            <a:gs pos="51000">
              <a:srgbClr val="FFFFFF">
                <a:alpha val="93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443182" y="381000"/>
            <a:ext cx="452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Introduction</a:t>
            </a:r>
            <a:r>
              <a:rPr lang="en-US" sz="2400" baseline="0" dirty="0" smtClean="0"/>
              <a:t> to Modern </a:t>
            </a:r>
            <a:r>
              <a:rPr lang="en-US" sz="2400" baseline="0" dirty="0" err="1" smtClean="0"/>
              <a:t>DXing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6_Blank">
    <p:bg>
      <p:bgPr>
        <a:gradFill flip="none" rotWithShape="1">
          <a:gsLst>
            <a:gs pos="0">
              <a:srgbClr val="355876">
                <a:alpha val="80000"/>
                <a:lumMod val="60000"/>
                <a:lumOff val="40000"/>
              </a:srgbClr>
            </a:gs>
            <a:gs pos="51000">
              <a:srgbClr val="FFFFFF">
                <a:alpha val="93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4_Custom Layout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35075" y="1854200"/>
            <a:ext cx="6718300" cy="4356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	Second level</a:t>
            </a:r>
          </a:p>
          <a:p>
            <a:pPr lvl="2"/>
            <a:r>
              <a:rPr lang="en-US" dirty="0" smtClean="0"/>
              <a:t>	Third level</a:t>
            </a:r>
          </a:p>
          <a:p>
            <a:pPr lvl="3"/>
            <a:r>
              <a:rPr lang="en-US" dirty="0" smtClean="0"/>
              <a:t>		Fourth level</a:t>
            </a:r>
          </a:p>
          <a:p>
            <a:pPr lvl="4"/>
            <a:r>
              <a:rPr lang="en-US" dirty="0" smtClean="0"/>
              <a:t>		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>
            <a:off x="-3175" y="1033463"/>
            <a:ext cx="9147175" cy="242887"/>
          </a:xfrm>
          <a:custGeom>
            <a:avLst/>
            <a:gdLst>
              <a:gd name="T0" fmla="*/ 0 w 5762"/>
              <a:gd name="T1" fmla="*/ 153 h 153"/>
              <a:gd name="T2" fmla="*/ 0 w 5762"/>
              <a:gd name="T3" fmla="*/ 72 h 153"/>
              <a:gd name="T4" fmla="*/ 3846 w 5762"/>
              <a:gd name="T5" fmla="*/ 71 h 153"/>
              <a:gd name="T6" fmla="*/ 3913 w 5762"/>
              <a:gd name="T7" fmla="*/ 0 h 153"/>
              <a:gd name="T8" fmla="*/ 5762 w 5762"/>
              <a:gd name="T9" fmla="*/ 0 h 153"/>
              <a:gd name="T10" fmla="*/ 5761 w 5762"/>
              <a:gd name="T11" fmla="*/ 153 h 153"/>
              <a:gd name="T12" fmla="*/ 0 w 5762"/>
              <a:gd name="T13" fmla="*/ 153 h 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2" h="153">
                <a:moveTo>
                  <a:pt x="0" y="153"/>
                </a:moveTo>
                <a:lnTo>
                  <a:pt x="0" y="72"/>
                </a:lnTo>
                <a:lnTo>
                  <a:pt x="3846" y="71"/>
                </a:lnTo>
                <a:lnTo>
                  <a:pt x="3913" y="0"/>
                </a:lnTo>
                <a:lnTo>
                  <a:pt x="5762" y="0"/>
                </a:lnTo>
                <a:lnTo>
                  <a:pt x="5761" y="153"/>
                </a:lnTo>
                <a:lnTo>
                  <a:pt x="0" y="153"/>
                </a:lnTo>
                <a:close/>
              </a:path>
            </a:pathLst>
          </a:custGeom>
          <a:solidFill>
            <a:srgbClr val="567895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lIns="73025" tIns="36512" rIns="73025" bIns="36512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3000" dirty="0">
                <a:latin typeface="Neurochrome" pitchFamily="2" charset="0"/>
                <a:ea typeface="+mn-ea"/>
              </a:rPr>
              <a:t>                                                                   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02375" y="996950"/>
            <a:ext cx="2513013" cy="2857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400" b="0" dirty="0">
                <a:solidFill>
                  <a:schemeClr val="bg1"/>
                </a:solidFill>
                <a:latin typeface="Arial" pitchFamily="-84" charset="0"/>
                <a:ea typeface="Arial" pitchFamily="-84" charset="0"/>
                <a:cs typeface="Arial" pitchFamily="-84" charset="0"/>
              </a:rPr>
              <a:t>DXUniversity – Visalia 2016</a:t>
            </a:r>
          </a:p>
        </p:txBody>
      </p:sp>
      <p:pic>
        <p:nvPicPr>
          <p:cNvPr id="90116" name="Picture 13" descr="Iconic column redon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725" y="122238"/>
            <a:ext cx="10382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>
                <a:latin typeface="Arial" charset="0"/>
                <a:ea typeface="ＭＳ Ｐゴシック" pitchFamily="34" charset="-128"/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9011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mtClean="0">
                <a:latin typeface="Arial" charset="0"/>
                <a:ea typeface="ＭＳ Ｐゴシック" pitchFamily="34" charset="-128"/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>
            <a:off x="-3175" y="1033462"/>
            <a:ext cx="9147175" cy="242888"/>
          </a:xfrm>
          <a:custGeom>
            <a:avLst/>
            <a:gdLst>
              <a:gd name="T0" fmla="*/ 0 w 5762"/>
              <a:gd name="T1" fmla="*/ 153 h 153"/>
              <a:gd name="T2" fmla="*/ 0 w 5762"/>
              <a:gd name="T3" fmla="*/ 72 h 153"/>
              <a:gd name="T4" fmla="*/ 3846 w 5762"/>
              <a:gd name="T5" fmla="*/ 71 h 153"/>
              <a:gd name="T6" fmla="*/ 3913 w 5762"/>
              <a:gd name="T7" fmla="*/ 0 h 153"/>
              <a:gd name="T8" fmla="*/ 5762 w 5762"/>
              <a:gd name="T9" fmla="*/ 0 h 153"/>
              <a:gd name="T10" fmla="*/ 5761 w 5762"/>
              <a:gd name="T11" fmla="*/ 153 h 153"/>
              <a:gd name="T12" fmla="*/ 0 w 5762"/>
              <a:gd name="T13" fmla="*/ 153 h 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2" h="153">
                <a:moveTo>
                  <a:pt x="0" y="153"/>
                </a:moveTo>
                <a:lnTo>
                  <a:pt x="0" y="72"/>
                </a:lnTo>
                <a:lnTo>
                  <a:pt x="3846" y="71"/>
                </a:lnTo>
                <a:lnTo>
                  <a:pt x="3913" y="0"/>
                </a:lnTo>
                <a:lnTo>
                  <a:pt x="5762" y="0"/>
                </a:lnTo>
                <a:lnTo>
                  <a:pt x="5761" y="153"/>
                </a:lnTo>
                <a:lnTo>
                  <a:pt x="0" y="153"/>
                </a:lnTo>
                <a:close/>
              </a:path>
            </a:pathLst>
          </a:custGeom>
          <a:solidFill>
            <a:srgbClr val="567895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lIns="73025" tIns="36512" rIns="73025" bIns="36512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3000" dirty="0" smtClean="0">
                <a:latin typeface="Neurochrome" pitchFamily="2" charset="0"/>
                <a:ea typeface="+mn-ea"/>
                <a:cs typeface="+mn-cs"/>
              </a:rPr>
              <a:t>                                                                                 </a:t>
            </a:r>
            <a:endParaRPr lang="en-US" sz="3000" dirty="0">
              <a:latin typeface="Neurochrome" pitchFamily="2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2375" y="996950"/>
            <a:ext cx="2513013" cy="286232"/>
          </a:xfrm>
          <a:prstGeom prst="rect">
            <a:avLst/>
          </a:prstGeom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0" dirty="0" smtClean="0">
                <a:solidFill>
                  <a:schemeClr val="bg1"/>
                </a:solidFill>
              </a:rPr>
              <a:t>DXUniversity – Visalia 2016</a:t>
            </a:r>
            <a:endParaRPr lang="en-US" sz="1400" b="0" dirty="0">
              <a:solidFill>
                <a:schemeClr val="bg1"/>
              </a:solidFill>
            </a:endParaRP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55725" y="196850"/>
            <a:ext cx="6824663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slide title</a:t>
            </a:r>
          </a:p>
        </p:txBody>
      </p:sp>
      <p:sp>
        <p:nvSpPr>
          <p:cNvPr id="307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1720850"/>
            <a:ext cx="72199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</a:t>
            </a:r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		Second Level</a:t>
            </a:r>
          </a:p>
          <a:p>
            <a:pPr lvl="0"/>
            <a:r>
              <a:rPr lang="en-US" dirty="0" smtClean="0"/>
              <a:t>			Third Level</a:t>
            </a:r>
          </a:p>
          <a:p>
            <a:pPr lvl="0"/>
            <a:r>
              <a:rPr lang="en-US" dirty="0" smtClean="0"/>
              <a:t>				Fourth Level</a:t>
            </a:r>
          </a:p>
          <a:p>
            <a:pPr lvl="0"/>
            <a:r>
              <a:rPr lang="en-US" dirty="0" smtClean="0"/>
              <a:t>					Fifth </a:t>
            </a:r>
            <a:r>
              <a:rPr lang="en-US" dirty="0"/>
              <a:t>Level</a:t>
            </a:r>
          </a:p>
        </p:txBody>
      </p:sp>
      <p:pic>
        <p:nvPicPr>
          <p:cNvPr id="3082" name="Picture 13" descr="Iconic column redone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12725" y="122238"/>
            <a:ext cx="10382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6388100" y="59182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518400" y="59182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988300" y="1016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79400" y="1651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2" r:id="rId2"/>
    <p:sldLayoutId id="2147483799" r:id="rId3"/>
    <p:sldLayoutId id="2147483801" r:id="rId4"/>
    <p:sldLayoutId id="2147483851" r:id="rId5"/>
    <p:sldLayoutId id="2147483852" r:id="rId6"/>
    <p:sldLayoutId id="2147483853" r:id="rId7"/>
    <p:sldLayoutId id="2147483858" r:id="rId8"/>
  </p:sldLayoutIdLst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5pPr>
      <a:lvl6pPr marL="4572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6pPr>
      <a:lvl7pPr marL="9144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7pPr>
      <a:lvl8pPr marL="13716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8pPr>
      <a:lvl9pPr marL="18288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accent1"/>
        </a:buClr>
        <a:buSzPct val="100000"/>
        <a:buFontTx/>
        <a:buNone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2pPr>
      <a:lvl3pPr marL="914400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3pPr>
      <a:lvl4pPr marL="1254125" indent="117475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4pPr>
      <a:lvl5pPr marL="16049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5pPr>
      <a:lvl6pPr marL="20621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6pPr>
      <a:lvl7pPr marL="25193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7pPr>
      <a:lvl8pPr marL="29765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8pPr>
      <a:lvl9pPr marL="34337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bg>
      <p:bgPr>
        <a:solidFill>
          <a:srgbClr val="355876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550332" y="346069"/>
            <a:ext cx="8058680" cy="6094942"/>
          </a:xfrm>
          <a:prstGeom prst="roundRect">
            <a:avLst>
              <a:gd name="adj" fmla="val 16667"/>
            </a:avLst>
          </a:prstGeom>
          <a:solidFill>
            <a:srgbClr val="567895"/>
          </a:solidFill>
          <a:ln w="9525">
            <a:solidFill>
              <a:srgbClr val="4A7EBB"/>
            </a:solidFill>
            <a:round/>
            <a:headEnd/>
            <a:tailEnd/>
          </a:ln>
          <a:effectLst>
            <a:glow rad="228600">
              <a:srgbClr val="355876"/>
            </a:glow>
            <a:outerShdw blurRad="63500" dist="23000" dir="5400000" rotWithShape="0">
              <a:srgbClr val="000000">
                <a:alpha val="34999"/>
              </a:srgbClr>
            </a:outerShdw>
            <a:softEdge rad="635000"/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>
              <a:lnSpc>
                <a:spcPct val="90000"/>
              </a:lnSpc>
              <a:defRPr/>
            </a:pPr>
            <a:endParaRPr lang="en-US" sz="3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588528" y="494810"/>
            <a:ext cx="7694613" cy="5776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>
              <a:lnSpc>
                <a:spcPct val="90000"/>
              </a:lnSpc>
              <a:defRPr/>
            </a:pPr>
            <a:endParaRPr lang="en-US" sz="30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195" name="Picture 30" descr="Iconic column redon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7750" y="1321852"/>
            <a:ext cx="19653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322388" y="3649572"/>
            <a:ext cx="6475412" cy="946150"/>
            <a:chOff x="1322086" y="3071135"/>
            <a:chExt cx="6475103" cy="947367"/>
          </a:xfrm>
        </p:grpSpPr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1322086" y="3071135"/>
              <a:ext cx="6475103" cy="947367"/>
            </a:xfrm>
            <a:prstGeom prst="rect">
              <a:avLst/>
            </a:prstGeom>
            <a:gradFill rotWithShape="1">
              <a:gsLst>
                <a:gs pos="0">
                  <a:srgbClr val="4F81BD">
                    <a:alpha val="12000"/>
                  </a:srgbClr>
                </a:gs>
                <a:gs pos="35001">
                  <a:srgbClr val="4F81BD">
                    <a:alpha val="12000"/>
                  </a:srgbClr>
                </a:gs>
                <a:gs pos="100000">
                  <a:srgbClr val="FFFFFF">
                    <a:alpha val="12000"/>
                  </a:srgbClr>
                </a:gs>
              </a:gsLst>
              <a:lin ang="0" scaled="1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>
                <a:lnSpc>
                  <a:spcPct val="90000"/>
                </a:lnSpc>
                <a:defRPr/>
              </a:pPr>
              <a:endParaRPr lang="en-US" sz="30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1" name="TextBox 31"/>
            <p:cNvSpPr txBox="1">
              <a:spLocks noChangeArrowheads="1"/>
            </p:cNvSpPr>
            <p:nvPr/>
          </p:nvSpPr>
          <p:spPr bwMode="auto">
            <a:xfrm>
              <a:off x="2278895" y="3071901"/>
              <a:ext cx="4844364" cy="869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International DX Convention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Visalia, CA – April 2016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570133" y="7484533"/>
            <a:ext cx="18466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genda.xlsx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69874" y="161493"/>
            <a:ext cx="887412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 idx="4294967295"/>
          </p:nvPr>
        </p:nvSpPr>
        <p:spPr>
          <a:xfrm>
            <a:off x="2319338" y="236538"/>
            <a:ext cx="6824662" cy="750887"/>
          </a:xfrm>
        </p:spPr>
        <p:txBody>
          <a:bodyPr/>
          <a:lstStyle/>
          <a:p>
            <a:r>
              <a:rPr lang="en-US" dirty="0" smtClean="0"/>
              <a:t>Don Miller AE6IY</a:t>
            </a:r>
            <a:endParaRPr lang="en-US" dirty="0"/>
          </a:p>
        </p:txBody>
      </p:sp>
      <p:pic>
        <p:nvPicPr>
          <p:cNvPr id="3" name="Picture 2" descr="maxresdefaul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6223" y="1760098"/>
            <a:ext cx="3715415" cy="31533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97994" y="5188959"/>
            <a:ext cx="61330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Early Innovations in </a:t>
            </a:r>
            <a:r>
              <a:rPr lang="en-US" dirty="0" err="1" smtClean="0"/>
              <a:t>Dxpedition</a:t>
            </a:r>
            <a:r>
              <a:rPr lang="en-US" dirty="0" smtClean="0"/>
              <a:t> Operating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3.amazonaws.com/files.qrz.com/g/n7ng/P22305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0772" y="2845942"/>
            <a:ext cx="3863085" cy="2410057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1515" y="2311686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few words about Don Miller and his innovations: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Arguably created the modern pileup style of operating.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Rapid-fire QSOs.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Started the“5NN” QSO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Pileup management – Split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an advocate of “tail-ending,” and very competent in using 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“Operated” a little on the edge…(maybe a lot)</a:t>
            </a: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45304" y="5250093"/>
            <a:ext cx="2725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 Miller in Visalia, 2015</a:t>
            </a:r>
            <a:endParaRPr lang="en-US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319338" y="236538"/>
            <a:ext cx="3053898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814388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Don Miller AE6IY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609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7525" y="1780850"/>
            <a:ext cx="5431150" cy="413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XU Template">
  <a:themeElements>
    <a:clrScheme name="Cisco2003Template 11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339999"/>
      </a:accent1>
      <a:accent2>
        <a:srgbClr val="B92B38"/>
      </a:accent2>
      <a:accent3>
        <a:srgbClr val="FFFFFF"/>
      </a:accent3>
      <a:accent4>
        <a:srgbClr val="000000"/>
      </a:accent4>
      <a:accent5>
        <a:srgbClr val="ADCACA"/>
      </a:accent5>
      <a:accent6>
        <a:srgbClr val="A72632"/>
      </a:accent6>
      <a:hlink>
        <a:srgbClr val="9999CC"/>
      </a:hlink>
      <a:folHlink>
        <a:srgbClr val="EEB30E"/>
      </a:folHlink>
    </a:clrScheme>
    <a:fontScheme name="Cisco2003Templat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isco2003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co2003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8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FF99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9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10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11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EEB30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Cisco2003_template_Q104_4</Template>
  <TotalTime>24529</TotalTime>
  <Words>96</Words>
  <Application>Microsoft Macintosh PowerPoint</Application>
  <PresentationFormat>On-screen Show (4:3)</PresentationFormat>
  <Paragraphs>15</Paragraphs>
  <Slides>9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DXU Template</vt:lpstr>
      <vt:lpstr>Slide 1</vt:lpstr>
      <vt:lpstr>Slide 2</vt:lpstr>
      <vt:lpstr>Don Miller AE6IY</vt:lpstr>
      <vt:lpstr>Slide 4</vt:lpstr>
      <vt:lpstr>Slide 5</vt:lpstr>
      <vt:lpstr>Slide 6</vt:lpstr>
      <vt:lpstr>Slide 7</vt:lpstr>
      <vt:lpstr>Slide 8</vt:lpstr>
      <vt:lpstr>Slide 9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David Sauerhaft</dc:creator>
  <cp:lastModifiedBy>Darryl Hazelgren</cp:lastModifiedBy>
  <cp:revision>811</cp:revision>
  <cp:lastPrinted>2012-03-23T22:12:51Z</cp:lastPrinted>
  <dcterms:created xsi:type="dcterms:W3CDTF">2016-04-12T20:29:16Z</dcterms:created>
  <dcterms:modified xsi:type="dcterms:W3CDTF">2016-04-12T20:32:01Z</dcterms:modified>
</cp:coreProperties>
</file>